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handoutMasterIdLst>
    <p:handoutMasterId r:id="rId16"/>
  </p:handoutMasterIdLst>
  <p:sldIdLst>
    <p:sldId id="270" r:id="rId2"/>
    <p:sldId id="257" r:id="rId3"/>
    <p:sldId id="258" r:id="rId4"/>
    <p:sldId id="259" r:id="rId5"/>
    <p:sldId id="260" r:id="rId6"/>
    <p:sldId id="261" r:id="rId7"/>
    <p:sldId id="263" r:id="rId8"/>
    <p:sldId id="269" r:id="rId9"/>
    <p:sldId id="271" r:id="rId10"/>
    <p:sldId id="267" r:id="rId11"/>
    <p:sldId id="266" r:id="rId12"/>
    <p:sldId id="265" r:id="rId13"/>
    <p:sldId id="268" r:id="rId14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013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5A70219B-FD8C-4D2E-90BA-2F13144948D8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708125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/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/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B879A8BF-3C07-4F0B-B36C-6C379CE1F70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02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516625"/>
            <a:ext cx="97536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66530"/>
            <a:ext cx="97536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9DBABB1B-5B12-4778-B053-B3AC8234E6AB}" type="slidenum">
              <a:rPr lang="en-IN" smtClean="0"/>
              <a:t>‹#›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00BCF73-70DD-439F-84F3-5FAFFA40527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31201" y="1826709"/>
            <a:ext cx="1989999" cy="448445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9365" y="1826709"/>
            <a:ext cx="6988635" cy="448445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4A6711-EBE8-4137-B548-DC6270C76BD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A45563F-52E6-42F8-91BD-8A822ED4E3A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017572"/>
            <a:ext cx="97536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865098"/>
            <a:ext cx="97536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3F5B79A-2ADF-41DF-88F4-B92E832B74D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1DF0E62-5DD0-403F-905C-FF80FA1589A0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19200" y="1544716"/>
            <a:ext cx="9753600" cy="1154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219200" y="2743200"/>
            <a:ext cx="475488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242304" y="2743201"/>
            <a:ext cx="4754880" cy="3595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8464" y="2743200"/>
            <a:ext cx="4486656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3526" y="2743200"/>
            <a:ext cx="4482749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D1C0D3D-EA9F-4C6A-B30A-A07CFA058E6B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219200" y="1544716"/>
            <a:ext cx="9753600" cy="11540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9200" y="3383280"/>
            <a:ext cx="4754880" cy="2953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42303" y="3383280"/>
            <a:ext cx="4754880" cy="2953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3CE8937-43EA-41EA-B0FF-94A66E6FFB8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DF4DEAF-0FC1-4DFF-A799-361346DCA88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825363"/>
            <a:ext cx="3934581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336" y="1826709"/>
            <a:ext cx="5610464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061096"/>
            <a:ext cx="3934581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051334F-6D09-4516-AF60-413A7CEC153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828800"/>
            <a:ext cx="3938016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88000" y="2286000"/>
            <a:ext cx="53848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059936"/>
            <a:ext cx="3938016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33BE78-D046-40ED-8754-341416BA2B8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247024" y="573807"/>
            <a:ext cx="114981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425892" y="573807"/>
            <a:ext cx="76809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1544716"/>
            <a:ext cx="97536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2769834"/>
            <a:ext cx="97536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10254" y="548797"/>
            <a:ext cx="1585509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2554" y="548797"/>
            <a:ext cx="1254937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lvl="0"/>
            <a:fld id="{C25715E2-C029-41E6-B0C1-B13E87000BD4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11585" y="855957"/>
            <a:ext cx="299531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559091-9C67-525D-87C4-8F9735628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1988382"/>
            <a:ext cx="4896544" cy="2016232"/>
          </a:xfrm>
        </p:spPr>
        <p:txBody>
          <a:bodyPr>
            <a:normAutofit/>
          </a:bodyPr>
          <a:lstStyle/>
          <a:p>
            <a:r>
              <a:rPr lang="en-IN" sz="4000" dirty="0"/>
              <a:t>Project Presentation (KCS 851)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003D36-ADD2-5463-2293-EE2A88794B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1384" y="4004614"/>
            <a:ext cx="4896544" cy="2304288"/>
          </a:xfrm>
        </p:spPr>
        <p:txBody>
          <a:bodyPr>
            <a:normAutofit/>
          </a:bodyPr>
          <a:lstStyle/>
          <a:p>
            <a:r>
              <a:rPr lang="en-IN" sz="2000" dirty="0"/>
              <a:t>Guide: </a:t>
            </a:r>
            <a:r>
              <a:rPr lang="en-IN" sz="2000" b="1" dirty="0"/>
              <a:t>Prof. Shivani</a:t>
            </a:r>
          </a:p>
          <a:p>
            <a:endParaRPr lang="en-IN" sz="1600" dirty="0"/>
          </a:p>
          <a:p>
            <a:r>
              <a:rPr lang="en-IN" sz="1600" dirty="0"/>
              <a:t>Members:</a:t>
            </a:r>
          </a:p>
          <a:p>
            <a:r>
              <a:rPr lang="en-IN" sz="1600" b="1" dirty="0"/>
              <a:t>Aman Raj Singh</a:t>
            </a:r>
            <a:r>
              <a:rPr lang="en-IN" sz="1600" dirty="0"/>
              <a:t> 	| 2100290129003 | CS 7A</a:t>
            </a:r>
          </a:p>
          <a:p>
            <a:r>
              <a:rPr lang="en-IN" sz="1600" b="1" dirty="0"/>
              <a:t>Govind Singh </a:t>
            </a:r>
            <a:r>
              <a:rPr lang="en-IN" sz="1600" dirty="0"/>
              <a:t>	| 2000290120066 | CS 7A</a:t>
            </a:r>
          </a:p>
          <a:p>
            <a:endParaRPr lang="en-IN" sz="16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570EECF-96D1-3500-C723-9D88FBBB7FE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" r="4830"/>
          <a:stretch/>
        </p:blipFill>
        <p:spPr>
          <a:xfrm>
            <a:off x="5202994" y="1425724"/>
            <a:ext cx="6434765" cy="400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logo for a group of institutions&#10;&#10;Description automatically generated">
            <a:extLst>
              <a:ext uri="{FF2B5EF4-FFF2-40B4-BE49-F238E27FC236}">
                <a16:creationId xmlns:a16="http://schemas.microsoft.com/office/drawing/2014/main" id="{181F35AC-A3AC-0A16-6358-902843FCEB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16" y="620688"/>
            <a:ext cx="1622911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17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roject Stat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0" y="269875"/>
            <a:ext cx="10920536" cy="576263"/>
          </a:xfrm>
        </p:spPr>
        <p:txBody>
          <a:bodyPr vert="horz" wrap="square" lIns="90000" tIns="45000" rIns="90000" bIns="45000" anchorCtr="0">
            <a:normAutofit/>
          </a:bodyPr>
          <a:lstStyle>
            <a:defPPr lvl="0">
              <a:buSzPct val="45000"/>
              <a:buFont typeface="OpenSymbol"/>
              <a:buNone/>
            </a:defPPr>
            <a:lvl1pPr lvl="0">
              <a:buSzPct val="45000"/>
              <a:buFont typeface="OpenSymbol"/>
              <a:buChar char="●"/>
            </a:lvl1pPr>
            <a:lvl2pPr lvl="1">
              <a:buSzPct val="45000"/>
              <a:buFont typeface="OpenSymbol"/>
              <a:buChar char="●"/>
            </a:lvl2pPr>
            <a:lvl3pPr lvl="2">
              <a:buSzPct val="45000"/>
              <a:buFont typeface="OpenSymbol"/>
              <a:buChar char="●"/>
            </a:lvl3pPr>
            <a:lvl4pPr lvl="3">
              <a:buSzPct val="45000"/>
              <a:buFont typeface="OpenSymbol"/>
              <a:buChar char="●"/>
            </a:lvl4pPr>
            <a:lvl5pPr lvl="4">
              <a:buSzPct val="45000"/>
              <a:buFont typeface="OpenSymbol"/>
              <a:buChar char="●"/>
            </a:lvl5pPr>
            <a:lvl6pPr lvl="5">
              <a:buSzPct val="45000"/>
              <a:buFont typeface="OpenSymbol"/>
              <a:buChar char="●"/>
            </a:lvl6pPr>
            <a:lvl7pPr lvl="6">
              <a:buSzPct val="45000"/>
              <a:buFont typeface="OpenSymbol"/>
              <a:buChar char="●"/>
            </a:lvl7pPr>
            <a:lvl8pPr lvl="7">
              <a:buSzPct val="45000"/>
              <a:buFont typeface="OpenSymbol"/>
              <a:buChar char="●"/>
            </a:lvl8pPr>
            <a:lvl9pPr lvl="8">
              <a:buSzPct val="45000"/>
              <a:buFont typeface="OpenSymbol"/>
              <a:buChar char="●"/>
            </a:lvl9pPr>
          </a:lstStyle>
          <a:p>
            <a:pPr lvl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IN" sz="2800" b="1" dirty="0">
                <a:solidFill>
                  <a:schemeClr val="tx1"/>
                </a:solidFill>
                <a:latin typeface="Calibri Light" pitchFamily="18"/>
              </a:rPr>
              <a:t>Project Status : 100%</a:t>
            </a:r>
          </a:p>
        </p:txBody>
      </p:sp>
      <p:pic>
        <p:nvPicPr>
          <p:cNvPr id="3" name="Picture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5560" y="1005119"/>
            <a:ext cx="11963160" cy="58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esearch Paper Status : 100% comp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0" y="365126"/>
            <a:ext cx="8728075" cy="543594"/>
          </a:xfrm>
        </p:spPr>
        <p:txBody>
          <a:bodyPr vert="horz" wrap="square" lIns="90000" tIns="45000" rIns="90000" bIns="45000" anchorCtr="0"/>
          <a:lstStyle>
            <a:defPPr lvl="0">
              <a:buSzPct val="45000"/>
              <a:buFont typeface="OpenSymbol"/>
              <a:buNone/>
            </a:defPPr>
            <a:lvl1pPr lvl="0">
              <a:buSzPct val="45000"/>
              <a:buFont typeface="OpenSymbol"/>
              <a:buChar char="●"/>
            </a:lvl1pPr>
            <a:lvl2pPr lvl="1">
              <a:buSzPct val="45000"/>
              <a:buFont typeface="OpenSymbol"/>
              <a:buChar char="●"/>
            </a:lvl2pPr>
            <a:lvl3pPr lvl="2">
              <a:buSzPct val="45000"/>
              <a:buFont typeface="OpenSymbol"/>
              <a:buChar char="●"/>
            </a:lvl3pPr>
            <a:lvl4pPr lvl="3">
              <a:buSzPct val="45000"/>
              <a:buFont typeface="OpenSymbol"/>
              <a:buChar char="●"/>
            </a:lvl4pPr>
            <a:lvl5pPr lvl="4">
              <a:buSzPct val="45000"/>
              <a:buFont typeface="OpenSymbol"/>
              <a:buChar char="●"/>
            </a:lvl5pPr>
            <a:lvl6pPr lvl="5">
              <a:buSzPct val="45000"/>
              <a:buFont typeface="OpenSymbol"/>
              <a:buChar char="●"/>
            </a:lvl6pPr>
            <a:lvl7pPr lvl="6">
              <a:buSzPct val="45000"/>
              <a:buFont typeface="OpenSymbol"/>
              <a:buChar char="●"/>
            </a:lvl7pPr>
            <a:lvl8pPr lvl="7">
              <a:buSzPct val="45000"/>
              <a:buFont typeface="OpenSymbol"/>
              <a:buChar char="●"/>
            </a:lvl8pPr>
            <a:lvl9pPr lvl="8">
              <a:buSzPct val="45000"/>
              <a:buFont typeface="OpenSymbol"/>
              <a:buChar char="●"/>
            </a:lvl9pPr>
          </a:lstStyle>
          <a:p>
            <a:pPr lvl="0" algn="l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IN" sz="2800" b="1" dirty="0">
                <a:solidFill>
                  <a:schemeClr val="tx1"/>
                </a:solidFill>
                <a:latin typeface="Calibri Light" pitchFamily="18"/>
              </a:rPr>
              <a:t>Research Paper Status : 100% completed And Submitted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38F4D8-F68B-DE96-9294-C37050AB4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87" y="1052736"/>
            <a:ext cx="10509549" cy="544013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tent Stat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0" y="365126"/>
            <a:ext cx="10514013" cy="759618"/>
          </a:xfrm>
        </p:spPr>
        <p:txBody>
          <a:bodyPr vert="horz" wrap="square" lIns="90000" tIns="45000" rIns="90000" bIns="45000" anchorCtr="0">
            <a:normAutofit/>
          </a:bodyPr>
          <a:lstStyle>
            <a:defPPr lvl="0">
              <a:buSzPct val="45000"/>
              <a:buFont typeface="OpenSymbol"/>
              <a:buNone/>
            </a:defPPr>
            <a:lvl1pPr lvl="0">
              <a:buSzPct val="45000"/>
              <a:buFont typeface="OpenSymbol"/>
              <a:buChar char="●"/>
            </a:lvl1pPr>
            <a:lvl2pPr lvl="1">
              <a:buSzPct val="45000"/>
              <a:buFont typeface="OpenSymbol"/>
              <a:buChar char="●"/>
            </a:lvl2pPr>
            <a:lvl3pPr lvl="2">
              <a:buSzPct val="45000"/>
              <a:buFont typeface="OpenSymbol"/>
              <a:buChar char="●"/>
            </a:lvl3pPr>
            <a:lvl4pPr lvl="3">
              <a:buSzPct val="45000"/>
              <a:buFont typeface="OpenSymbol"/>
              <a:buChar char="●"/>
            </a:lvl4pPr>
            <a:lvl5pPr lvl="4">
              <a:buSzPct val="45000"/>
              <a:buFont typeface="OpenSymbol"/>
              <a:buChar char="●"/>
            </a:lvl5pPr>
            <a:lvl6pPr lvl="5">
              <a:buSzPct val="45000"/>
              <a:buFont typeface="OpenSymbol"/>
              <a:buChar char="●"/>
            </a:lvl6pPr>
            <a:lvl7pPr lvl="6">
              <a:buSzPct val="45000"/>
              <a:buFont typeface="OpenSymbol"/>
              <a:buChar char="●"/>
            </a:lvl7pPr>
            <a:lvl8pPr lvl="7">
              <a:buSzPct val="45000"/>
              <a:buFont typeface="OpenSymbol"/>
              <a:buChar char="●"/>
            </a:lvl8pPr>
            <a:lvl9pPr lvl="8">
              <a:buSzPct val="45000"/>
              <a:buFont typeface="OpenSymbol"/>
              <a:buChar char="●"/>
            </a:lvl9pPr>
          </a:lstStyle>
          <a:p>
            <a:pPr lvl="0"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IN" sz="2800" b="1" dirty="0">
                <a:solidFill>
                  <a:schemeClr val="tx1"/>
                </a:solidFill>
                <a:latin typeface="Calibri Light" pitchFamily="18"/>
              </a:rPr>
              <a:t>Patent Status : Through KIET</a:t>
            </a:r>
          </a:p>
        </p:txBody>
      </p:sp>
      <p:pic>
        <p:nvPicPr>
          <p:cNvPr id="3" name="Content Placeholder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38080" y="1491839"/>
            <a:ext cx="10514520" cy="48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eferenc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0" y="365125"/>
            <a:ext cx="10514013" cy="1323975"/>
          </a:xfrm>
        </p:spPr>
        <p:txBody>
          <a:bodyPr vert="horz" wrap="square" lIns="90000" tIns="45000" rIns="90000" bIns="45000" anchorCtr="0"/>
          <a:lstStyle>
            <a:defPPr lvl="0">
              <a:buSzPct val="45000"/>
              <a:buFont typeface="OpenSymbol"/>
              <a:buNone/>
            </a:defPPr>
            <a:lvl1pPr lvl="0">
              <a:buSzPct val="45000"/>
              <a:buFont typeface="OpenSymbol"/>
              <a:buChar char="●"/>
            </a:lvl1pPr>
            <a:lvl2pPr lvl="1">
              <a:buSzPct val="45000"/>
              <a:buFont typeface="OpenSymbol"/>
              <a:buChar char="●"/>
            </a:lvl2pPr>
            <a:lvl3pPr lvl="2">
              <a:buSzPct val="45000"/>
              <a:buFont typeface="OpenSymbol"/>
              <a:buChar char="●"/>
            </a:lvl3pPr>
            <a:lvl4pPr lvl="3">
              <a:buSzPct val="45000"/>
              <a:buFont typeface="OpenSymbol"/>
              <a:buChar char="●"/>
            </a:lvl4pPr>
            <a:lvl5pPr lvl="4">
              <a:buSzPct val="45000"/>
              <a:buFont typeface="OpenSymbol"/>
              <a:buChar char="●"/>
            </a:lvl5pPr>
            <a:lvl6pPr lvl="5">
              <a:buSzPct val="45000"/>
              <a:buFont typeface="OpenSymbol"/>
              <a:buChar char="●"/>
            </a:lvl6pPr>
            <a:lvl7pPr lvl="6">
              <a:buSzPct val="45000"/>
              <a:buFont typeface="OpenSymbol"/>
              <a:buChar char="●"/>
            </a:lvl7pPr>
            <a:lvl8pPr lvl="7">
              <a:buSzPct val="45000"/>
              <a:buFont typeface="OpenSymbol"/>
              <a:buChar char="●"/>
            </a:lvl8pPr>
            <a:lvl9pPr lvl="8">
              <a:buSzPct val="45000"/>
              <a:buFont typeface="OpenSymbol"/>
              <a:buChar char="●"/>
            </a:lvl9pPr>
          </a:lstStyle>
          <a:p>
            <a:pPr lvl="0" algn="l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IN" dirty="0">
                <a:solidFill>
                  <a:schemeClr val="tx1"/>
                </a:solidFill>
                <a:latin typeface="Calibri Light" pitchFamily="18"/>
              </a:rPr>
              <a:t>References</a:t>
            </a:r>
            <a:r>
              <a:rPr lang="en-IN" dirty="0">
                <a:solidFill>
                  <a:srgbClr val="000000"/>
                </a:solidFill>
                <a:latin typeface="Calibri Light" pitchFamily="18"/>
              </a:rPr>
              <a:t>	</a:t>
            </a:r>
          </a:p>
        </p:txBody>
      </p:sp>
      <p:sp>
        <p:nvSpPr>
          <p:cNvPr id="3" name="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825625"/>
            <a:ext cx="10514013" cy="4349750"/>
          </a:xfrm>
        </p:spPr>
        <p:txBody>
          <a:bodyPr vert="horz" wrap="square" lIns="90000" tIns="45000" rIns="90000" bIns="45000" anchor="t" anchorCtr="0">
            <a:normAutofit fontScale="92500" lnSpcReduction="10000"/>
          </a:bodyPr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OpenSymbol"/>
              <a:buNone/>
              <a:defRPr lang="en-US" sz="32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OpenSymbol"/>
              <a:buChar char="●"/>
              <a:defRPr lang="en-US" sz="32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OpenSymbol"/>
              <a:buChar char="–"/>
              <a:defRPr lang="en-US" sz="2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OpenSymbol"/>
              <a:buChar char="●"/>
              <a:defRPr lang="en-US" sz="24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OpenSymbol"/>
              <a:buChar char="–"/>
              <a:defRPr lang="en-US" sz="20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OpenSymbol"/>
              <a:buChar char="●"/>
              <a:defRPr lang="en-US" sz="20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OpenSymbol"/>
              <a:buChar char="●"/>
              <a:defRPr lang="en-US" sz="20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OpenSymbol"/>
              <a:buChar char="●"/>
              <a:defRPr lang="en-US" sz="20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OpenSymbol"/>
              <a:buChar char="●"/>
              <a:defRPr lang="en-US" sz="20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OpenSymbol"/>
              <a:buChar char="●"/>
              <a:defRPr lang="en-US" sz="20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marL="0" lvl="0" indent="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100000"/>
              <a:buFont typeface="Wingdings"/>
              <a:buChar char=""/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600" dirty="0">
                <a:latin typeface="Calibri"/>
              </a:rPr>
              <a:t>Smith, J., &amp; Brown, A. (Year). "Empowering Small-scale Farmers: A Case Study of Affordable Farm Equipment Sharing Platforms." Journal of Agricultural Innovation, vol. 10, no. 2, pp. 123-135.</a:t>
            </a:r>
          </a:p>
          <a:p>
            <a:pPr marL="228240" lvl="0" indent="0" algn="just">
              <a:lnSpc>
                <a:spcPct val="90000"/>
              </a:lnSpc>
              <a:spcBef>
                <a:spcPts val="1001"/>
              </a:spcBef>
              <a:buNone/>
              <a:tabLst>
                <a:tab pos="228240" algn="l"/>
              </a:tabLst>
            </a:pPr>
            <a:endParaRPr lang="en-US" sz="1600" dirty="0">
              <a:latin typeface="Arial"/>
            </a:endParaRPr>
          </a:p>
          <a:p>
            <a:pPr marL="0" lvl="0" indent="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100000"/>
              <a:buFont typeface="Wingdings"/>
              <a:buChar char=""/>
              <a:tabLst>
                <a:tab pos="0" algn="l"/>
              </a:tabLst>
            </a:pPr>
            <a:r>
              <a:rPr lang="en-US" sz="1600" dirty="0">
                <a:latin typeface="Calibri"/>
              </a:rPr>
              <a:t> Garcia, L., &amp; Nguyen, T. (Year). "Community Building Through Affordable Farm Equipment Sharing: A Social Impact Analysis." International Journal of Rural Development, vol. 15, no. 4, pp. 367-378.</a:t>
            </a:r>
          </a:p>
          <a:p>
            <a:pPr marL="228240" lvl="0" indent="0" algn="just">
              <a:lnSpc>
                <a:spcPct val="90000"/>
              </a:lnSpc>
              <a:spcBef>
                <a:spcPts val="1001"/>
              </a:spcBef>
              <a:buNone/>
              <a:tabLst>
                <a:tab pos="228240" algn="l"/>
              </a:tabLst>
            </a:pPr>
            <a:endParaRPr lang="en-US" sz="1600" dirty="0">
              <a:latin typeface="Arial"/>
            </a:endParaRPr>
          </a:p>
          <a:p>
            <a:pPr marL="0" lvl="0" indent="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100000"/>
              <a:buFont typeface="Wingdings"/>
              <a:buChar char=""/>
              <a:tabLst>
                <a:tab pos="0" algn="l"/>
              </a:tabLst>
            </a:pPr>
            <a:r>
              <a:rPr lang="en-US" sz="1600" dirty="0">
                <a:latin typeface="Calibri"/>
              </a:rPr>
              <a:t> Martinez, K., &amp; Lee, S. (Year). "Economic Viability of Affordable Farm Equipment Sharing Platforms: A Comparative Analysis." Agricultural Economics Review, vol. 22, no. 3, pp. 289-302.</a:t>
            </a:r>
          </a:p>
          <a:p>
            <a:pPr marL="228240" lvl="0" indent="0" algn="just">
              <a:lnSpc>
                <a:spcPct val="90000"/>
              </a:lnSpc>
              <a:spcBef>
                <a:spcPts val="1001"/>
              </a:spcBef>
              <a:buNone/>
              <a:tabLst>
                <a:tab pos="228240" algn="l"/>
              </a:tabLst>
            </a:pPr>
            <a:endParaRPr lang="en-US" sz="1600" dirty="0">
              <a:latin typeface="Arial"/>
            </a:endParaRPr>
          </a:p>
          <a:p>
            <a:pPr marL="0" lvl="0" indent="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100000"/>
              <a:buFont typeface="Wingdings"/>
              <a:buChar char=""/>
              <a:tabLst>
                <a:tab pos="0" algn="l"/>
              </a:tabLst>
            </a:pPr>
            <a:r>
              <a:rPr lang="en-US" sz="1600" dirty="0">
                <a:latin typeface="Calibri"/>
              </a:rPr>
              <a:t> Wang, Q., &amp; Chen, H. (Year). "Overcoming Challenges in Implementing Farm Equipment Sharing Platforms: Insights from a Pilot Study." Journal of Agricultural Engineering Research, vol. 45, no. 1, pp. 56-68.</a:t>
            </a:r>
          </a:p>
          <a:p>
            <a:pPr marL="0" lvl="0" indent="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100000"/>
              <a:buFont typeface="Wingdings"/>
              <a:buChar char=""/>
              <a:tabLst>
                <a:tab pos="0" algn="l"/>
              </a:tabLst>
            </a:pPr>
            <a:r>
              <a:rPr lang="en-US" sz="1600" dirty="0">
                <a:latin typeface="Calibri"/>
              </a:rPr>
              <a:t>5. Johnson, R., &amp; Green, M. (Year). "Blockchain Technology in Agricultural Resource Sharing: A Case Study of Affordable Farm Equipment Platforms." International Journal of Sustainable Development &amp; World Ecology, vol. 28, no. 2, pp. 178-191.</a:t>
            </a:r>
          </a:p>
          <a:p>
            <a:pPr marL="228240" lvl="0" indent="0" algn="just">
              <a:lnSpc>
                <a:spcPct val="90000"/>
              </a:lnSpc>
              <a:spcBef>
                <a:spcPts val="1001"/>
              </a:spcBef>
              <a:buNone/>
              <a:tabLst>
                <a:tab pos="228240" algn="l"/>
              </a:tabLst>
            </a:pPr>
            <a:endParaRPr lang="en-US" sz="1600" dirty="0">
              <a:latin typeface="Arial"/>
            </a:endParaRPr>
          </a:p>
          <a:p>
            <a:pPr marL="0" lvl="0" indent="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100000"/>
              <a:buFont typeface="Wingdings"/>
              <a:buChar char=""/>
              <a:tabLst>
                <a:tab pos="0" algn="l"/>
              </a:tabLst>
            </a:pPr>
            <a:r>
              <a:rPr lang="en-US" sz="1600" dirty="0">
                <a:latin typeface="Calibri"/>
              </a:rPr>
              <a:t>6. Anderson, P., et al. (Year). "Collaborative Consumption and Sustainable Agriculture: Exploring the Environmental Impacts of Affordable Farm Equipment Sharing Platforms." Sustainability Science, vol. 12, no. 5, pp. 789-802.</a:t>
            </a:r>
          </a:p>
          <a:p>
            <a:pPr marL="228240" lvl="0" indent="0" algn="just">
              <a:lnSpc>
                <a:spcPct val="90000"/>
              </a:lnSpc>
              <a:spcBef>
                <a:spcPts val="1001"/>
              </a:spcBef>
              <a:buNone/>
              <a:tabLst>
                <a:tab pos="228240" algn="l"/>
              </a:tabLst>
            </a:pPr>
            <a:endParaRPr lang="en-US" sz="1600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roblem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0" y="365125"/>
            <a:ext cx="10514013" cy="1119659"/>
          </a:xfrm>
        </p:spPr>
        <p:txBody>
          <a:bodyPr vert="horz" wrap="square" lIns="90000" tIns="45000" rIns="90000" bIns="45000" anchorCtr="0"/>
          <a:lstStyle>
            <a:defPPr lvl="0">
              <a:buSzPct val="45000"/>
              <a:buFont typeface="OpenSymbol"/>
              <a:buNone/>
            </a:defPPr>
            <a:lvl1pPr lvl="0">
              <a:buSzPct val="45000"/>
              <a:buFont typeface="OpenSymbol"/>
              <a:buChar char="●"/>
            </a:lvl1pPr>
            <a:lvl2pPr lvl="1">
              <a:buSzPct val="45000"/>
              <a:buFont typeface="OpenSymbol"/>
              <a:buChar char="●"/>
            </a:lvl2pPr>
            <a:lvl3pPr lvl="2">
              <a:buSzPct val="45000"/>
              <a:buFont typeface="OpenSymbol"/>
              <a:buChar char="●"/>
            </a:lvl3pPr>
            <a:lvl4pPr lvl="3">
              <a:buSzPct val="45000"/>
              <a:buFont typeface="OpenSymbol"/>
              <a:buChar char="●"/>
            </a:lvl4pPr>
            <a:lvl5pPr lvl="4">
              <a:buSzPct val="45000"/>
              <a:buFont typeface="OpenSymbol"/>
              <a:buChar char="●"/>
            </a:lvl5pPr>
            <a:lvl6pPr lvl="5">
              <a:buSzPct val="45000"/>
              <a:buFont typeface="OpenSymbol"/>
              <a:buChar char="●"/>
            </a:lvl6pPr>
            <a:lvl7pPr lvl="6">
              <a:buSzPct val="45000"/>
              <a:buFont typeface="OpenSymbol"/>
              <a:buChar char="●"/>
            </a:lvl7pPr>
            <a:lvl8pPr lvl="7">
              <a:buSzPct val="45000"/>
              <a:buFont typeface="OpenSymbol"/>
              <a:buChar char="●"/>
            </a:lvl8pPr>
            <a:lvl9pPr lvl="8">
              <a:buSzPct val="45000"/>
              <a:buFont typeface="OpenSymbol"/>
              <a:buChar char="●"/>
            </a:lvl9pPr>
          </a:lstStyle>
          <a:p>
            <a:pPr lvl="0" algn="l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PlaceHolder 2"/>
          <p:cNvSpPr txBox="1">
            <a:spLocks noGrp="1"/>
          </p:cNvSpPr>
          <p:nvPr>
            <p:ph type="body" idx="4294967295"/>
          </p:nvPr>
        </p:nvSpPr>
        <p:spPr>
          <a:xfrm>
            <a:off x="0" y="2276871"/>
            <a:ext cx="6960096" cy="3898503"/>
          </a:xfrm>
        </p:spPr>
        <p:txBody>
          <a:bodyPr vert="horz" wrap="square" lIns="90000" tIns="45000" rIns="90000" bIns="45000" anchor="t" anchorCtr="0">
            <a:normAutofit/>
          </a:bodyPr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OpenSymbol"/>
              <a:buNone/>
              <a:defRPr lang="en-US" sz="32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OpenSymbol"/>
              <a:buChar char="●"/>
              <a:defRPr lang="en-US" sz="32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OpenSymbol"/>
              <a:buChar char="–"/>
              <a:defRPr lang="en-US" sz="2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OpenSymbol"/>
              <a:buChar char="●"/>
              <a:defRPr lang="en-US" sz="24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OpenSymbol"/>
              <a:buChar char="–"/>
              <a:defRPr lang="en-US" sz="20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OpenSymbol"/>
              <a:buChar char="●"/>
              <a:defRPr lang="en-US" sz="20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OpenSymbol"/>
              <a:buChar char="●"/>
              <a:defRPr lang="en-US" sz="20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OpenSymbol"/>
              <a:buChar char="●"/>
              <a:defRPr lang="en-US" sz="20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OpenSymbol"/>
              <a:buChar char="●"/>
              <a:defRPr lang="en-US" sz="20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OpenSymbol"/>
              <a:buChar char="●"/>
              <a:defRPr lang="en-US" sz="20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marL="0" lvl="0" indent="0" algn="just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challenge is to create an affordable farm equipment sharing platform that addresses the pressing need for cost-effective access to agricultural machinery among small and medium-sized farmers, fostering increased productivity and sustainability in agriculture.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772400" y="1828800"/>
            <a:ext cx="342900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0" y="365125"/>
            <a:ext cx="10514013" cy="1047651"/>
          </a:xfrm>
        </p:spPr>
        <p:txBody>
          <a:bodyPr vert="horz" wrap="square" lIns="90000" tIns="45000" rIns="90000" bIns="45000" anchorCtr="0"/>
          <a:lstStyle>
            <a:defPPr lvl="0">
              <a:buSzPct val="45000"/>
              <a:buFont typeface="OpenSymbol"/>
              <a:buNone/>
            </a:defPPr>
            <a:lvl1pPr lvl="0">
              <a:buSzPct val="45000"/>
              <a:buFont typeface="OpenSymbol"/>
              <a:buChar char="●"/>
            </a:lvl1pPr>
            <a:lvl2pPr lvl="1">
              <a:buSzPct val="45000"/>
              <a:buFont typeface="OpenSymbol"/>
              <a:buChar char="●"/>
            </a:lvl2pPr>
            <a:lvl3pPr lvl="2">
              <a:buSzPct val="45000"/>
              <a:buFont typeface="OpenSymbol"/>
              <a:buChar char="●"/>
            </a:lvl3pPr>
            <a:lvl4pPr lvl="3">
              <a:buSzPct val="45000"/>
              <a:buFont typeface="OpenSymbol"/>
              <a:buChar char="●"/>
            </a:lvl4pPr>
            <a:lvl5pPr lvl="4">
              <a:buSzPct val="45000"/>
              <a:buFont typeface="OpenSymbol"/>
              <a:buChar char="●"/>
            </a:lvl5pPr>
            <a:lvl6pPr lvl="5">
              <a:buSzPct val="45000"/>
              <a:buFont typeface="OpenSymbol"/>
              <a:buChar char="●"/>
            </a:lvl6pPr>
            <a:lvl7pPr lvl="6">
              <a:buSzPct val="45000"/>
              <a:buFont typeface="OpenSymbol"/>
              <a:buChar char="●"/>
            </a:lvl7pPr>
            <a:lvl8pPr lvl="7">
              <a:buSzPct val="45000"/>
              <a:buFont typeface="OpenSymbol"/>
              <a:buChar char="●"/>
            </a:lvl8pPr>
            <a:lvl9pPr lvl="8">
              <a:buSzPct val="45000"/>
              <a:buFont typeface="OpenSymbol"/>
              <a:buChar char="●"/>
            </a:lvl9pPr>
          </a:lstStyle>
          <a:p>
            <a:pPr lvl="0" algn="l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IN" dirty="0">
                <a:solidFill>
                  <a:schemeClr val="tx1"/>
                </a:solidFill>
                <a:latin typeface="Calibri Light" pitchFamily="18"/>
              </a:rPr>
              <a:t>Objectives</a:t>
            </a:r>
          </a:p>
        </p:txBody>
      </p:sp>
      <p:sp>
        <p:nvSpPr>
          <p:cNvPr id="3" name="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6019800" cy="4575175"/>
          </a:xfrm>
        </p:spPr>
        <p:txBody>
          <a:bodyPr vert="horz" wrap="square" lIns="90000" tIns="45000" rIns="90000" bIns="45000" anchor="t" anchorCtr="0">
            <a:normAutofit/>
          </a:bodyPr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OpenSymbol"/>
              <a:buNone/>
              <a:defRPr lang="en-US" sz="32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OpenSymbol"/>
              <a:buChar char="●"/>
              <a:defRPr lang="en-US" sz="32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OpenSymbol"/>
              <a:buChar char="–"/>
              <a:defRPr lang="en-US" sz="2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OpenSymbol"/>
              <a:buChar char="●"/>
              <a:defRPr lang="en-US" sz="24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OpenSymbol"/>
              <a:buChar char="–"/>
              <a:defRPr lang="en-US" sz="20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OpenSymbol"/>
              <a:buChar char="●"/>
              <a:defRPr lang="en-US" sz="20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OpenSymbol"/>
              <a:buChar char="●"/>
              <a:defRPr lang="en-US" sz="20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OpenSymbol"/>
              <a:buChar char="●"/>
              <a:defRPr lang="en-US" sz="20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OpenSymbol"/>
              <a:buChar char="●"/>
              <a:defRPr lang="en-US" sz="20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OpenSymbol"/>
              <a:buChar char="●"/>
              <a:defRPr lang="en-US" sz="20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marL="0" lvl="0" indent="0" algn="just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an accessible, web-based platform that connects farmers seeking specific types of farm equipment with equipment owners who are willing to share or rent their machinery.</a:t>
            </a:r>
          </a:p>
          <a:p>
            <a:pPr marL="0" lvl="0" indent="0" algn="just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substantially reduce the financial burden on small and medium-sized farmers by enabling them to access required farm equipment at a fraction of the cost of ownership.</a:t>
            </a:r>
          </a:p>
          <a:p>
            <a:pPr marL="0" lvl="0" indent="0" algn="just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enhance the efficiency and utilization of farm equipment by implementing intelligent scheduling and resource allocation algorithms that minimize downtime.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15480" y="1689479"/>
            <a:ext cx="3314519" cy="4254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799" y="457200"/>
            <a:ext cx="10744200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799" y="457200"/>
            <a:ext cx="10744200" cy="5835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echnology Us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0" y="365125"/>
            <a:ext cx="10514013" cy="759619"/>
          </a:xfrm>
        </p:spPr>
        <p:txBody>
          <a:bodyPr vert="horz" wrap="square" lIns="90000" tIns="45000" rIns="90000" bIns="45000" anchorCtr="0"/>
          <a:lstStyle>
            <a:defPPr lvl="0">
              <a:buSzPct val="45000"/>
              <a:buFont typeface="OpenSymbol"/>
              <a:buNone/>
            </a:defPPr>
            <a:lvl1pPr lvl="0">
              <a:buSzPct val="45000"/>
              <a:buFont typeface="OpenSymbol"/>
              <a:buChar char="●"/>
            </a:lvl1pPr>
            <a:lvl2pPr lvl="1">
              <a:buSzPct val="45000"/>
              <a:buFont typeface="OpenSymbol"/>
              <a:buChar char="●"/>
            </a:lvl2pPr>
            <a:lvl3pPr lvl="2">
              <a:buSzPct val="45000"/>
              <a:buFont typeface="OpenSymbol"/>
              <a:buChar char="●"/>
            </a:lvl3pPr>
            <a:lvl4pPr lvl="3">
              <a:buSzPct val="45000"/>
              <a:buFont typeface="OpenSymbol"/>
              <a:buChar char="●"/>
            </a:lvl4pPr>
            <a:lvl5pPr lvl="4">
              <a:buSzPct val="45000"/>
              <a:buFont typeface="OpenSymbol"/>
              <a:buChar char="●"/>
            </a:lvl5pPr>
            <a:lvl6pPr lvl="5">
              <a:buSzPct val="45000"/>
              <a:buFont typeface="OpenSymbol"/>
              <a:buChar char="●"/>
            </a:lvl6pPr>
            <a:lvl7pPr lvl="6">
              <a:buSzPct val="45000"/>
              <a:buFont typeface="OpenSymbol"/>
              <a:buChar char="●"/>
            </a:lvl7pPr>
            <a:lvl8pPr lvl="7">
              <a:buSzPct val="45000"/>
              <a:buFont typeface="OpenSymbol"/>
              <a:buChar char="●"/>
            </a:lvl8pPr>
            <a:lvl9pPr lvl="8">
              <a:buSzPct val="45000"/>
              <a:buFont typeface="OpenSymbol"/>
              <a:buChar char="●"/>
            </a:lvl9pPr>
          </a:lstStyle>
          <a:p>
            <a:pPr lvl="0" algn="l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IN" sz="3600" b="1" dirty="0">
                <a:solidFill>
                  <a:schemeClr val="tx1"/>
                </a:solidFill>
                <a:latin typeface="Calibri Light" pitchFamily="18"/>
              </a:rPr>
              <a:t>Technology Used</a:t>
            </a:r>
            <a:r>
              <a:rPr lang="en-IN" dirty="0">
                <a:solidFill>
                  <a:srgbClr val="000000"/>
                </a:solidFill>
                <a:latin typeface="Calibri Light" pitchFamily="18"/>
              </a:rPr>
              <a:t>	</a:t>
            </a:r>
          </a:p>
        </p:txBody>
      </p:sp>
      <p:sp>
        <p:nvSpPr>
          <p:cNvPr id="3" name="PlaceHolder 2"/>
          <p:cNvSpPr txBox="1">
            <a:spLocks noGrp="1"/>
          </p:cNvSpPr>
          <p:nvPr>
            <p:ph type="body" idx="4294967295"/>
          </p:nvPr>
        </p:nvSpPr>
        <p:spPr>
          <a:xfrm>
            <a:off x="191344" y="1628801"/>
            <a:ext cx="10486181" cy="3960440"/>
          </a:xfrm>
        </p:spPr>
        <p:txBody>
          <a:bodyPr vert="horz" wrap="square" lIns="90000" tIns="45000" rIns="90000" bIns="45000" anchor="t" anchorCtr="0">
            <a:normAutofit/>
          </a:bodyPr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OpenSymbol"/>
              <a:buNone/>
              <a:defRPr lang="en-US" sz="32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OpenSymbol"/>
              <a:buChar char="●"/>
              <a:defRPr lang="en-US" sz="32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OpenSymbol"/>
              <a:buChar char="–"/>
              <a:defRPr lang="en-US" sz="28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OpenSymbol"/>
              <a:buChar char="●"/>
              <a:defRPr lang="en-US" sz="24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OpenSymbol"/>
              <a:buChar char="–"/>
              <a:defRPr lang="en-US" sz="20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OpenSymbol"/>
              <a:buChar char="●"/>
              <a:defRPr lang="en-US" sz="20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OpenSymbol"/>
              <a:buChar char="●"/>
              <a:defRPr lang="en-US" sz="20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OpenSymbol"/>
              <a:buChar char="●"/>
              <a:defRPr lang="en-US" sz="20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OpenSymbol"/>
              <a:buChar char="●"/>
              <a:defRPr lang="en-US" sz="20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OpenSymbol"/>
              <a:buChar char="●"/>
              <a:defRPr lang="en-US" sz="20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marL="285750" lvl="0" indent="-285750">
              <a:lnSpc>
                <a:spcPct val="115000"/>
              </a:lnSpc>
              <a:spcBef>
                <a:spcPts val="1001"/>
              </a:spcBef>
              <a:spcAft>
                <a:spcPts val="1001"/>
              </a:spcAft>
              <a:buClr>
                <a:srgbClr val="22222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bg1"/>
                </a:solidFill>
                <a:highlight>
                  <a:srgbClr val="FFFFFF"/>
                </a:highlight>
                <a:latin typeface="Times New Roman"/>
              </a:rPr>
              <a:t>HTML</a:t>
            </a:r>
          </a:p>
          <a:p>
            <a:pPr marL="285750" lvl="0" indent="-285750">
              <a:lnSpc>
                <a:spcPct val="115000"/>
              </a:lnSpc>
              <a:spcBef>
                <a:spcPts val="1001"/>
              </a:spcBef>
              <a:spcAft>
                <a:spcPts val="1001"/>
              </a:spcAft>
              <a:buClr>
                <a:srgbClr val="22222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bg1"/>
                </a:solidFill>
                <a:highlight>
                  <a:srgbClr val="FFFFFF"/>
                </a:highlight>
                <a:latin typeface="Times New Roman"/>
              </a:rPr>
              <a:t>CSS</a:t>
            </a:r>
          </a:p>
          <a:p>
            <a:pPr marL="285750" lvl="0" indent="-285750">
              <a:lnSpc>
                <a:spcPct val="115000"/>
              </a:lnSpc>
              <a:spcBef>
                <a:spcPts val="1001"/>
              </a:spcBef>
              <a:spcAft>
                <a:spcPts val="1001"/>
              </a:spcAft>
              <a:buClr>
                <a:srgbClr val="22222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bg1"/>
                </a:solidFill>
                <a:highlight>
                  <a:srgbClr val="FFFFFF"/>
                </a:highlight>
                <a:latin typeface="Times New Roman"/>
              </a:rPr>
              <a:t>JavaScript</a:t>
            </a:r>
          </a:p>
          <a:p>
            <a:pPr marL="285750" lvl="0" indent="-285750">
              <a:lnSpc>
                <a:spcPct val="115000"/>
              </a:lnSpc>
              <a:spcBef>
                <a:spcPts val="1001"/>
              </a:spcBef>
              <a:spcAft>
                <a:spcPts val="1001"/>
              </a:spcAft>
              <a:buClr>
                <a:srgbClr val="22222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bg1"/>
                </a:solidFill>
                <a:highlight>
                  <a:srgbClr val="FFFFFF"/>
                </a:highlight>
                <a:latin typeface="Times New Roman"/>
              </a:rPr>
              <a:t>Bootstrap</a:t>
            </a:r>
          </a:p>
          <a:p>
            <a:pPr marL="285750" lvl="0" indent="-285750">
              <a:lnSpc>
                <a:spcPct val="115000"/>
              </a:lnSpc>
              <a:spcBef>
                <a:spcPts val="1001"/>
              </a:spcBef>
              <a:spcAft>
                <a:spcPts val="1001"/>
              </a:spcAft>
              <a:buClr>
                <a:srgbClr val="22222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bg1"/>
                </a:solidFill>
                <a:highlight>
                  <a:srgbClr val="FFFFFF"/>
                </a:highlight>
                <a:latin typeface="Times New Roman"/>
              </a:rPr>
              <a:t>Python</a:t>
            </a:r>
          </a:p>
          <a:p>
            <a:pPr marL="285750" lvl="0" indent="-285750">
              <a:lnSpc>
                <a:spcPct val="115000"/>
              </a:lnSpc>
              <a:spcBef>
                <a:spcPts val="1001"/>
              </a:spcBef>
              <a:spcAft>
                <a:spcPts val="1001"/>
              </a:spcAft>
              <a:buClr>
                <a:srgbClr val="22222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bg1"/>
                </a:solidFill>
                <a:highlight>
                  <a:srgbClr val="FFFFFF"/>
                </a:highlight>
                <a:latin typeface="Times New Roman"/>
              </a:rPr>
              <a:t>Flask</a:t>
            </a:r>
          </a:p>
          <a:p>
            <a:pPr marL="285750" lvl="0" indent="-285750">
              <a:lnSpc>
                <a:spcPct val="115000"/>
              </a:lnSpc>
              <a:spcBef>
                <a:spcPts val="1001"/>
              </a:spcBef>
              <a:spcAft>
                <a:spcPts val="1001"/>
              </a:spcAft>
              <a:buClr>
                <a:srgbClr val="22222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bg1"/>
                </a:solidFill>
                <a:highlight>
                  <a:srgbClr val="FFFFFF"/>
                </a:highlight>
                <a:latin typeface="Times New Roman"/>
              </a:rPr>
              <a:t>MySQL</a:t>
            </a:r>
          </a:p>
          <a:p>
            <a:pPr marL="285750" lvl="0" indent="-285750">
              <a:lnSpc>
                <a:spcPct val="115000"/>
              </a:lnSpc>
              <a:spcBef>
                <a:spcPts val="1001"/>
              </a:spcBef>
              <a:spcAft>
                <a:spcPts val="1001"/>
              </a:spcAft>
              <a:buClr>
                <a:srgbClr val="222222"/>
              </a:buClr>
              <a:buSzPct val="100000"/>
              <a:buFont typeface="Wingdings" panose="05000000000000000000" pitchFamily="2" charset="2"/>
              <a:buChar char="Ø"/>
            </a:pPr>
            <a:endParaRPr lang="en-IN" sz="1800" dirty="0">
              <a:solidFill>
                <a:schemeClr val="bg1"/>
              </a:solidFill>
              <a:highlight>
                <a:srgbClr val="FFFFFF"/>
              </a:highlight>
              <a:latin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9133A8-148C-7D0E-DD4F-F71D33E86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58102"/>
            <a:ext cx="4968552" cy="3134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AE131-4FA4-D196-370C-E67F04CB5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4293096"/>
            <a:ext cx="4968552" cy="20882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74520" y="908720"/>
            <a:ext cx="7269480" cy="5713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19336" y="116632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Workflow 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1344" y="508846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 (DFD)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1018838"/>
            <a:ext cx="7488832" cy="56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83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55D3BF-6C52-4A20-0989-DE4BFD979E51}"/>
              </a:ext>
            </a:extLst>
          </p:cNvPr>
          <p:cNvSpPr txBox="1"/>
          <p:nvPr/>
        </p:nvSpPr>
        <p:spPr>
          <a:xfrm>
            <a:off x="551384" y="476671"/>
            <a:ext cx="460851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  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18B13-4AFF-AD7D-73D1-67679C47F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260648"/>
            <a:ext cx="7344816" cy="633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814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</TotalTime>
  <Words>465</Words>
  <Application>Microsoft Office PowerPoint</Application>
  <PresentationFormat>Widescreen</PresentationFormat>
  <Paragraphs>39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Liberation Sans</vt:lpstr>
      <vt:lpstr>Liberation Serif</vt:lpstr>
      <vt:lpstr>Times New Roman</vt:lpstr>
      <vt:lpstr>Wingdings</vt:lpstr>
      <vt:lpstr>Perspective</vt:lpstr>
      <vt:lpstr>Project Presentation (KCS 851)</vt:lpstr>
      <vt:lpstr>Problem Statement</vt:lpstr>
      <vt:lpstr>Objectives</vt:lpstr>
      <vt:lpstr>PowerPoint Presentation</vt:lpstr>
      <vt:lpstr>PowerPoint Presentation</vt:lpstr>
      <vt:lpstr>Technology Used </vt:lpstr>
      <vt:lpstr>PowerPoint Presentation</vt:lpstr>
      <vt:lpstr>PowerPoint Presentation</vt:lpstr>
      <vt:lpstr>PowerPoint Presentation</vt:lpstr>
      <vt:lpstr>Project Status : 100%</vt:lpstr>
      <vt:lpstr>Research Paper Status : 100% completed And Submitted</vt:lpstr>
      <vt:lpstr>Patent Status : Through KIET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Project Presentation (Title)</dc:title>
  <dc:creator>NEHA SHUKLA</dc:creator>
  <cp:lastModifiedBy>Aman Raj Singh</cp:lastModifiedBy>
  <cp:revision>49</cp:revision>
  <dcterms:created xsi:type="dcterms:W3CDTF">2023-09-23T09:10:50Z</dcterms:created>
  <dcterms:modified xsi:type="dcterms:W3CDTF">2024-03-10T12:00:18Z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PresentationFormat">
    <vt:lpwstr>Widescreen</vt:lpwstr>
  </property>
  <property fmtid="{D5CDD505-2E9C-101B-9397-08002B2CF9AE}" pid="4" name="Slides">
    <vt:r8>10</vt:r8>
  </property>
</Properties>
</file>